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5A21-1E2E-4C7D-B780-DAEFBB4E7D9E}" type="datetimeFigureOut">
              <a:rPr lang="fi-FI" smtClean="0"/>
              <a:t>30.9.2016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53CC-3D72-4C15-AF66-EEC1001AC8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584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5A21-1E2E-4C7D-B780-DAEFBB4E7D9E}" type="datetimeFigureOut">
              <a:rPr lang="fi-FI" smtClean="0"/>
              <a:t>30.9.2016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453CC-3D72-4C15-AF66-EEC1001AC8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521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EC's LULUCF proposal: Proper regulation and potential loopholes</a:t>
            </a:r>
            <a:r>
              <a:rPr lang="fi-FI" sz="2800" smtClean="0"/>
              <a:t/>
            </a:r>
            <a:br>
              <a:rPr lang="fi-FI" sz="2800" smtClean="0"/>
            </a:br>
            <a:r>
              <a:rPr lang="fi-FI" sz="1800" smtClean="0"/>
              <a:t>29.9.2016 European Parliament</a:t>
            </a:r>
            <a:r>
              <a:rPr lang="fi-FI" sz="2400" smtClean="0"/>
              <a:t/>
            </a:r>
            <a:br>
              <a:rPr lang="fi-FI" sz="2400" smtClean="0"/>
            </a:br>
            <a:r>
              <a:rPr lang="fi-FI" smtClean="0"/>
              <a:t>Jussi Nikula</a:t>
            </a:r>
            <a:r>
              <a:rPr lang="fi-FI" sz="2400" smtClean="0"/>
              <a:t/>
            </a:r>
            <a:br>
              <a:rPr lang="fi-FI" sz="2400" smtClean="0"/>
            </a:br>
            <a:r>
              <a:rPr lang="fi-FI" sz="1600" smtClean="0"/>
              <a:t>WWF Finland</a:t>
            </a:r>
            <a:endParaRPr lang="fi-FI" sz="2400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6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Myth of sustainable forestry – biodiversity in decline</a:t>
            </a:r>
            <a:endParaRPr lang="fi-FI" sz="2400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6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smtClean="0"/>
              <a:t>The green gold of Finland</a:t>
            </a:r>
            <a:endParaRPr lang="fi-FI" sz="2400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4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smtClean="0"/>
              <a:t>The LULUCF proposal: </a:t>
            </a:r>
            <a:r>
              <a:rPr lang="en-US" sz="2400" smtClean="0"/>
              <a:t>Promising framework to maintain carbon sinks – but there are potential loopholes</a:t>
            </a:r>
            <a:r>
              <a:rPr lang="fi-FI" sz="2400" smtClean="0"/>
              <a:t> </a:t>
            </a:r>
            <a:endParaRPr lang="fi-FI" sz="2400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smtClean="0"/>
              <a:t>Impact of harvests on carbon sinks on a forest lot level</a:t>
            </a:r>
            <a:endParaRPr lang="fi-FI" sz="2400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1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smtClean="0"/>
              <a:t>Increased harvests means more clear-cut forest lots in the landscape and lower total carbon sink</a:t>
            </a:r>
            <a:endParaRPr lang="fi-FI" sz="2400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9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“It is exceptionally unlikely that the wood utilization in Finland provides significant unit reductions in net carbon emissions within the upcoming 100 years”</a:t>
            </a:r>
            <a:endParaRPr lang="fi-FI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4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smtClean="0"/>
              <a:t>The problem of ”projected reference levels” – EU level</a:t>
            </a:r>
            <a:endParaRPr lang="fi-FI" sz="2400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smtClean="0"/>
              <a:t>Setting the reference level – Theoretical </a:t>
            </a:r>
            <a:r>
              <a:rPr lang="fi-FI" sz="2400" smtClean="0"/>
              <a:t>e</a:t>
            </a:r>
            <a:r>
              <a:rPr lang="fi-FI" sz="2400" smtClean="0"/>
              <a:t>xample of Finland</a:t>
            </a:r>
            <a:endParaRPr lang="fi-FI" sz="2400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2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smtClean="0"/>
              <a:t>Notes</a:t>
            </a:r>
            <a:r>
              <a:rPr lang="fi-FI" sz="2400" smtClean="0"/>
              <a:t> for the MEPs</a:t>
            </a:r>
            <a:endParaRPr lang="fi-FI" sz="2400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4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Näytössä katseltava diaesitys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EC's LULUCF proposal: Proper regulation and potential loopholes 29.9.2016 European Parliament Jussi Nikula WWF Finland</vt:lpstr>
      <vt:lpstr>The green gold of Finland</vt:lpstr>
      <vt:lpstr>The LULUCF proposal: Promising framework to maintain carbon sinks – but there are potential loopholes </vt:lpstr>
      <vt:lpstr>Impact of harvests on carbon sinks on a forest lot level</vt:lpstr>
      <vt:lpstr>Increased harvests means more clear-cut forest lots in the landscape and lower total carbon sink</vt:lpstr>
      <vt:lpstr>“It is exceptionally unlikely that the wood utilization in Finland provides significant unit reductions in net carbon emissions within the upcoming 100 years”</vt:lpstr>
      <vt:lpstr>The problem of ”projected reference levels” – EU level</vt:lpstr>
      <vt:lpstr>Setting the reference level – Theoretical example of Finland</vt:lpstr>
      <vt:lpstr>Notes for the MEPs</vt:lpstr>
      <vt:lpstr>Myth of sustainable forestry – biodiversity in decline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EC's LULUCF proposal: Proper regulation and potential loopholes 29.9.2016 European Parliament Jussi Nikula WWF Finland</dc:title>
  <dc:creator>Jussi Nikula</dc:creator>
  <cp:lastModifiedBy>Jussi Nikula</cp:lastModifiedBy>
  <cp:revision>1</cp:revision>
  <dcterms:created xsi:type="dcterms:W3CDTF">2016-09-30T13:27:27Z</dcterms:created>
  <dcterms:modified xsi:type="dcterms:W3CDTF">2016-09-30T13:27:27Z</dcterms:modified>
</cp:coreProperties>
</file>